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70" r:id="rId3"/>
    <p:sldId id="266" r:id="rId4"/>
    <p:sldId id="258" r:id="rId5"/>
    <p:sldId id="260" r:id="rId6"/>
    <p:sldId id="261" r:id="rId7"/>
    <p:sldId id="267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CF93F7-E7F9-4855-8228-0E24F59DB3D1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89D7C0-DF98-4DCF-8D58-E2C4077E77A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 smtClean="0">
                <a:solidFill>
                  <a:schemeClr val="bg1"/>
                </a:solidFill>
                <a:latin typeface="Algerian" pitchFamily="82" charset="0"/>
              </a:rPr>
              <a:t>Business  correspondence</a:t>
            </a:r>
            <a:endParaRPr lang="en-US" sz="48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05000"/>
            <a:ext cx="8229600" cy="4571999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Meaning	: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	</a:t>
            </a:r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process of sharing information between people within and outside a company.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effective business correspondence is how employees and management interact to reach </a:t>
            </a:r>
            <a:r>
              <a:rPr lang="en-US" sz="3200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goals.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32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purpose is to improve </a:t>
            </a:r>
            <a:r>
              <a:rPr lang="en-US" sz="3200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organisational</a:t>
            </a:r>
            <a:r>
              <a:rPr lang="en-US" sz="32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practices and reduce errors.</a:t>
            </a:r>
            <a:endParaRPr lang="en-US" sz="3200" dirty="0" smtClean="0">
              <a:solidFill>
                <a:schemeClr val="tx1">
                  <a:lumMod val="95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9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1219200"/>
          </a:xfrm>
        </p:spPr>
        <p:txBody>
          <a:bodyPr>
            <a:normAutofit/>
          </a:bodyPr>
          <a:lstStyle/>
          <a:p>
            <a:pPr algn="l"/>
            <a:r>
              <a:rPr lang="en-US" sz="4400" dirty="0" smtClean="0">
                <a:latin typeface="Algerian" pitchFamily="82" charset="0"/>
              </a:rPr>
              <a:t>Importance / need</a:t>
            </a:r>
            <a:endParaRPr lang="en-US" sz="44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742950" lvl="1" indent="-285750" algn="just">
              <a:buFont typeface="Wingdings" pitchFamily="2" charset="2"/>
              <a:buChar char="v"/>
            </a:pPr>
            <a:endParaRPr lang="en-US" sz="1800" dirty="0"/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Presenting new business ideas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Making plans and proposals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Maintaining cordial relationship with all parties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Proofs of evidence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Create and maintain positive image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Convenient and inexpensive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Formal Communication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Assists in business expansion</a:t>
            </a:r>
          </a:p>
          <a:p>
            <a:pPr marL="457200" indent="-457200" algn="just">
              <a:buFont typeface="Wingdings" pitchFamily="2" charset="2"/>
              <a:buChar char="v"/>
            </a:pP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4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851648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Types of Business Correspondence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3434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smtClean="0"/>
              <a:t>Internal Correspondence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External Correspondence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Sales Correspondence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Routine Correspondence</a:t>
            </a:r>
          </a:p>
          <a:p>
            <a:pPr marL="514350" indent="-514350" algn="l">
              <a:buAutoNum type="arabicPeriod"/>
            </a:pPr>
            <a:r>
              <a:rPr lang="en-US" dirty="0" err="1" smtClean="0"/>
              <a:t>Personalised</a:t>
            </a:r>
            <a:r>
              <a:rPr lang="en-US" dirty="0" smtClean="0"/>
              <a:t> Correspondence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Circulars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2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7851648" cy="1295400"/>
          </a:xfrm>
        </p:spPr>
        <p:txBody>
          <a:bodyPr>
            <a:noAutofit/>
          </a:bodyPr>
          <a:lstStyle/>
          <a:p>
            <a:pPr algn="l"/>
            <a:r>
              <a:rPr lang="en-US" sz="3600" b="0" dirty="0" smtClean="0">
                <a:solidFill>
                  <a:schemeClr val="tx1"/>
                </a:solidFill>
                <a:latin typeface="Segoe UI Semibold" pitchFamily="34" charset="0"/>
                <a:cs typeface="Times New Roman" pitchFamily="18" charset="0"/>
              </a:rPr>
              <a:t>Objectives of Business Correspondence</a:t>
            </a:r>
            <a:br>
              <a:rPr lang="en-US" sz="3600" b="0" dirty="0" smtClean="0">
                <a:solidFill>
                  <a:schemeClr val="tx1"/>
                </a:solidFill>
                <a:latin typeface="Segoe UI Semibold" pitchFamily="34" charset="0"/>
                <a:cs typeface="Times New Roman" pitchFamily="18" charset="0"/>
              </a:rPr>
            </a:br>
            <a:endParaRPr lang="en-US" sz="3600" b="0" dirty="0">
              <a:solidFill>
                <a:schemeClr val="tx1"/>
              </a:solidFill>
              <a:latin typeface="Segoe UI Semibold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7854696" cy="44196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exchange information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develop a plan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implement a plan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facilitate policy formulation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achieve </a:t>
            </a:r>
            <a:r>
              <a:rPr lang="en-US" dirty="0" err="1" smtClean="0">
                <a:solidFill>
                  <a:schemeClr val="bg1"/>
                </a:solidFill>
              </a:rPr>
              <a:t>organisational</a:t>
            </a:r>
            <a:r>
              <a:rPr lang="en-US" dirty="0" smtClean="0">
                <a:solidFill>
                  <a:schemeClr val="bg1"/>
                </a:solidFill>
              </a:rPr>
              <a:t> goal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</a:t>
            </a:r>
            <a:r>
              <a:rPr lang="en-US" dirty="0" err="1" smtClean="0">
                <a:solidFill>
                  <a:schemeClr val="bg1"/>
                </a:solidFill>
              </a:rPr>
              <a:t>organise</a:t>
            </a:r>
            <a:r>
              <a:rPr lang="en-US" dirty="0" smtClean="0">
                <a:solidFill>
                  <a:schemeClr val="bg1"/>
                </a:solidFill>
              </a:rPr>
              <a:t> resources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coordinate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direct the subordinates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motivate employees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create consciousness of duties and responsibilities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increase efficiency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bg1"/>
                </a:solidFill>
              </a:rPr>
              <a:t>To bring dynamism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8392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 smtClean="0">
                <a:latin typeface="Algerian" pitchFamily="82" charset="0"/>
              </a:rPr>
              <a:t>Types of business communication</a:t>
            </a:r>
            <a:br>
              <a:rPr lang="en-US" sz="4400" dirty="0" smtClean="0">
                <a:latin typeface="Algerian" pitchFamily="82" charset="0"/>
              </a:rPr>
            </a:br>
            <a:endParaRPr lang="en-US" sz="44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305800" cy="51054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Upward/Internal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Communication</a:t>
            </a: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Downward Communication</a:t>
            </a: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3.Lateral/Horizontal Communication</a:t>
            </a: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External Communication</a:t>
            </a: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Grapewine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6. Consensus</a:t>
            </a: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89524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382000" cy="914400"/>
          </a:xfrm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CHARACTERISTICS OF A BUSINESS LETTER</a:t>
            </a:r>
            <a:endParaRPr lang="en-US" sz="28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8382000" cy="5105400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Well defined objectives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Contact Information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Benefits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Brief description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Definite structure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Positive approach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Courtesy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Coherence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You-attitude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Clearness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Relevance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Simplicity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Free from Error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Appropriate timing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Clear concept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Evaluation of the reader’s position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Accuracy or correctness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Completeness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Persuasion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Use of simple language</a:t>
            </a:r>
          </a:p>
          <a:p>
            <a:pPr marL="342900" indent="-342900"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2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14400"/>
            <a:ext cx="7772400" cy="685800"/>
          </a:xfrm>
        </p:spPr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Format of Business Letters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447800"/>
            <a:ext cx="8232648" cy="5181600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Letter-Head(Heading)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Date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Inside Address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Attention line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err="1" smtClean="0"/>
              <a:t>Saluation</a:t>
            </a:r>
            <a:endParaRPr lang="en-US" dirty="0" smtClean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Subject and Reference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Body or Substance of the Letter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Complimentary close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Signature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Enclosure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11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AppData\Local\Microsoft\Windows\Temporary Internet Files\Content.IE5\DIFLK2A8\thank-you-394180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72390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87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712</TotalTime>
  <Words>169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Business  correspondence</vt:lpstr>
      <vt:lpstr>Importance / need</vt:lpstr>
      <vt:lpstr>Types of Business Correspondence</vt:lpstr>
      <vt:lpstr>Objectives of Business Correspondence </vt:lpstr>
      <vt:lpstr>Types of business communication </vt:lpstr>
      <vt:lpstr>CHARACTERISTICS OF A BUSINESS LETTER</vt:lpstr>
      <vt:lpstr> Format of Business Letters 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views of mahatma ghandi on english education.</dc:title>
  <dc:creator>HP</dc:creator>
  <cp:lastModifiedBy>HP</cp:lastModifiedBy>
  <cp:revision>42</cp:revision>
  <dcterms:created xsi:type="dcterms:W3CDTF">2021-02-22T07:37:15Z</dcterms:created>
  <dcterms:modified xsi:type="dcterms:W3CDTF">2021-09-04T12:32:48Z</dcterms:modified>
</cp:coreProperties>
</file>